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62" r:id="rId6"/>
    <p:sldId id="261" r:id="rId7"/>
    <p:sldId id="260" r:id="rId8"/>
    <p:sldId id="259" r:id="rId9"/>
    <p:sldId id="258" r:id="rId10"/>
    <p:sldId id="265" r:id="rId11"/>
    <p:sldId id="267" r:id="rId12"/>
    <p:sldId id="266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7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92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65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48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7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039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2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0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6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49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88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DE277-95AA-4BD0-B9C1-90C867F866F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829A2-E158-4635-B4CB-A5FBE2D2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many tiles?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a 10 frame format</a:t>
            </a:r>
          </a:p>
          <a:p>
            <a:r>
              <a:rPr lang="en-US" dirty="0" smtClean="0"/>
              <a:t>10 frame</a:t>
            </a:r>
          </a:p>
          <a:p>
            <a:r>
              <a:rPr lang="en-US" dirty="0" smtClean="0"/>
              <a:t>20 frame</a:t>
            </a:r>
          </a:p>
          <a:p>
            <a:r>
              <a:rPr lang="en-US" dirty="0" smtClean="0"/>
              <a:t>30 frame</a:t>
            </a:r>
          </a:p>
          <a:p>
            <a:r>
              <a:rPr lang="en-US" dirty="0" smtClean="0"/>
              <a:t>40 frame</a:t>
            </a:r>
          </a:p>
          <a:p>
            <a:r>
              <a:rPr lang="en-US" dirty="0" smtClean="0"/>
              <a:t>50 frame</a:t>
            </a:r>
          </a:p>
        </p:txBody>
      </p:sp>
    </p:spTree>
    <p:extLst>
      <p:ext uri="{BB962C8B-B14F-4D97-AF65-F5344CB8AC3E}">
        <p14:creationId xmlns:p14="http://schemas.microsoft.com/office/powerpoint/2010/main" val="17669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2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5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73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10 tiles with some covered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many are covered?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9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88633" y="2076450"/>
            <a:ext cx="3326567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88633" y="2076450"/>
            <a:ext cx="3326567" cy="2190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84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743201" y="2076450"/>
            <a:ext cx="4572000" cy="1200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2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05025"/>
            <a:ext cx="4572000" cy="1200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0" y="3143250"/>
            <a:ext cx="4572000" cy="1200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64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62400" y="3143250"/>
            <a:ext cx="3429000" cy="1200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4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781300" y="2209800"/>
            <a:ext cx="34290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24300" y="2209800"/>
            <a:ext cx="34290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24300" y="3200400"/>
            <a:ext cx="11811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5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819400" y="3200400"/>
            <a:ext cx="2286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4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071672" y="2209800"/>
            <a:ext cx="2286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93436" y="3276600"/>
            <a:ext cx="1164236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4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743200" y="2209800"/>
            <a:ext cx="2286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93436" y="3276600"/>
            <a:ext cx="1164236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4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0" y="2209800"/>
            <a:ext cx="22860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029200" y="2133600"/>
            <a:ext cx="1164236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5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0" y="2209800"/>
            <a:ext cx="22860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029200" y="2133600"/>
            <a:ext cx="2286000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0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Variable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covered is the variable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34000" y="4457700"/>
            <a:ext cx="1164236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6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988633" y="2076450"/>
            <a:ext cx="3326567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3 tiles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57223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832516" y="3295650"/>
            <a:ext cx="4482684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4 tiles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893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1" y="2152650"/>
            <a:ext cx="2286000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2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99336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1" y="2152650"/>
            <a:ext cx="2286000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4 tiles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91773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52650"/>
            <a:ext cx="3428999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6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95675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52650"/>
            <a:ext cx="3428999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8 tiles</a:t>
            </a:r>
            <a:endParaRPr lang="en-US" sz="6000" b="1" dirty="0"/>
          </a:p>
        </p:txBody>
      </p:sp>
      <p:sp>
        <p:nvSpPr>
          <p:cNvPr id="18" name="Rectangle 17"/>
          <p:cNvSpPr/>
          <p:nvPr/>
        </p:nvSpPr>
        <p:spPr>
          <a:xfrm>
            <a:off x="6248400" y="2152650"/>
            <a:ext cx="1143000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5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33600"/>
            <a:ext cx="3428999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8" name="Rectangle 17"/>
          <p:cNvSpPr/>
          <p:nvPr/>
        </p:nvSpPr>
        <p:spPr>
          <a:xfrm>
            <a:off x="6248400" y="2152650"/>
            <a:ext cx="1143000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2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1" y="2133600"/>
            <a:ext cx="3428999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8" name="Rectangle 17"/>
          <p:cNvSpPr/>
          <p:nvPr/>
        </p:nvSpPr>
        <p:spPr>
          <a:xfrm>
            <a:off x="5105400" y="2152650"/>
            <a:ext cx="1143000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8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76401" y="2133600"/>
            <a:ext cx="5638799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19400" y="4572000"/>
            <a:ext cx="914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9 tiles</a:t>
            </a:r>
            <a:endParaRPr lang="en-US" sz="6000" b="1" dirty="0"/>
          </a:p>
        </p:txBody>
      </p:sp>
      <p:sp>
        <p:nvSpPr>
          <p:cNvPr id="19" name="Rectangle 18"/>
          <p:cNvSpPr/>
          <p:nvPr/>
        </p:nvSpPr>
        <p:spPr>
          <a:xfrm>
            <a:off x="1676401" y="3219450"/>
            <a:ext cx="4495799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7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Variable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covered is the variable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34000" y="4457700"/>
            <a:ext cx="1164236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54557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33600"/>
            <a:ext cx="3428999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8" name="Rectangle 17"/>
          <p:cNvSpPr/>
          <p:nvPr/>
        </p:nvSpPr>
        <p:spPr>
          <a:xfrm>
            <a:off x="6248400" y="2152650"/>
            <a:ext cx="1143000" cy="2114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53928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1" y="2133600"/>
            <a:ext cx="1219200" cy="1123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1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57460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33600"/>
            <a:ext cx="2362199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67212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133600"/>
            <a:ext cx="3429000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6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20882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3276600"/>
            <a:ext cx="58674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32518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2209800"/>
            <a:ext cx="586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10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33715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105400" y="3276600"/>
            <a:ext cx="2362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  <p:sp>
        <p:nvSpPr>
          <p:cNvPr id="20" name="Rectangle 19"/>
          <p:cNvSpPr/>
          <p:nvPr/>
        </p:nvSpPr>
        <p:spPr>
          <a:xfrm>
            <a:off x="1600200" y="2209800"/>
            <a:ext cx="2362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6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3276600"/>
            <a:ext cx="35433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5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  <p:sp>
        <p:nvSpPr>
          <p:cNvPr id="20" name="Rectangle 19"/>
          <p:cNvSpPr/>
          <p:nvPr/>
        </p:nvSpPr>
        <p:spPr>
          <a:xfrm>
            <a:off x="1600200" y="2209800"/>
            <a:ext cx="2362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7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00200" y="3276600"/>
            <a:ext cx="5715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14800" y="48310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983481"/>
            <a:ext cx="9144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44707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7</a:t>
            </a:r>
            <a:r>
              <a:rPr lang="en-US" sz="6000" b="1" dirty="0" smtClean="0"/>
              <a:t> tiles</a:t>
            </a:r>
            <a:endParaRPr lang="en-US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0" y="42391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/>
              <a:t>x</a:t>
            </a:r>
            <a:endParaRPr lang="en-US" sz="8000" b="1" dirty="0"/>
          </a:p>
        </p:txBody>
      </p:sp>
      <p:sp>
        <p:nvSpPr>
          <p:cNvPr id="20" name="Rectangle 19"/>
          <p:cNvSpPr/>
          <p:nvPr/>
        </p:nvSpPr>
        <p:spPr>
          <a:xfrm>
            <a:off x="1600200" y="2209800"/>
            <a:ext cx="2362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2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5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8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0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62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05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48400" y="22098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76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62400" y="3276600"/>
            <a:ext cx="10668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9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89</Words>
  <Application>Microsoft Office PowerPoint</Application>
  <PresentationFormat>On-screen Show (4:3)</PresentationFormat>
  <Paragraphs>41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How many tiles?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 tiles with some covered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Variable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Variable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many tiles?</dc:title>
  <dc:creator>Frantum-Allen, Robert</dc:creator>
  <cp:lastModifiedBy>Frantum-Allen, Robert</cp:lastModifiedBy>
  <cp:revision>5</cp:revision>
  <dcterms:created xsi:type="dcterms:W3CDTF">2014-09-30T17:09:55Z</dcterms:created>
  <dcterms:modified xsi:type="dcterms:W3CDTF">2014-09-30T19:03:27Z</dcterms:modified>
</cp:coreProperties>
</file>